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89" r:id="rId4"/>
    <p:sldId id="258" r:id="rId5"/>
    <p:sldId id="259" r:id="rId6"/>
    <p:sldId id="290" r:id="rId7"/>
    <p:sldId id="260" r:id="rId8"/>
    <p:sldId id="261" r:id="rId9"/>
    <p:sldId id="262" r:id="rId10"/>
    <p:sldId id="265" r:id="rId11"/>
    <p:sldId id="266" r:id="rId12"/>
    <p:sldId id="267" r:id="rId13"/>
    <p:sldId id="268" r:id="rId14"/>
    <p:sldId id="269" r:id="rId15"/>
    <p:sldId id="287" r:id="rId16"/>
    <p:sldId id="271" r:id="rId17"/>
    <p:sldId id="270" r:id="rId18"/>
    <p:sldId id="286" r:id="rId19"/>
    <p:sldId id="291" r:id="rId20"/>
    <p:sldId id="272" r:id="rId21"/>
    <p:sldId id="273" r:id="rId22"/>
    <p:sldId id="274" r:id="rId23"/>
    <p:sldId id="275" r:id="rId24"/>
    <p:sldId id="276" r:id="rId25"/>
    <p:sldId id="292" r:id="rId26"/>
    <p:sldId id="293" r:id="rId27"/>
    <p:sldId id="294" r:id="rId28"/>
    <p:sldId id="277" r:id="rId29"/>
    <p:sldId id="278" r:id="rId30"/>
    <p:sldId id="297" r:id="rId31"/>
    <p:sldId id="296" r:id="rId32"/>
    <p:sldId id="279" r:id="rId33"/>
    <p:sldId id="280" r:id="rId34"/>
    <p:sldId id="281" r:id="rId35"/>
    <p:sldId id="295" r:id="rId3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ocuments\Brochet\compta%20bo_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4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Lbls>
            <c:dLbl>
              <c:idx val="1"/>
              <c:layout>
                <c:manualLayout>
                  <c:x val="3.4940288713910764E-2"/>
                  <c:y val="6.1996837551269394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Frais conc. </a:t>
                    </a:r>
                    <a:br>
                      <a:rPr lang="en-US"/>
                    </a:br>
                    <a:r>
                      <a:rPr lang="en-US"/>
                      <a:t>
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0542681797522024"/>
                  <c:y val="0.14605139982502188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Divers </a:t>
                    </a:r>
                    <a:br>
                      <a:rPr lang="en-US"/>
                    </a:br>
                    <a:r>
                      <a:rPr lang="en-US"/>
                      <a:t>
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17412510936133E-2"/>
                  <c:y val="-4.7146033829104698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Ristournes dépos.</a:t>
                    </a:r>
                    <a:br>
                      <a:rPr lang="en-US"/>
                    </a:br>
                    <a:r>
                      <a:rPr lang="en-US"/>
                      <a:t>
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'depenses recettes'!$C$84:$H$84</c:f>
              <c:strCache>
                <c:ptCount val="6"/>
                <c:pt idx="0">
                  <c:v>Empoisson.</c:v>
                </c:pt>
                <c:pt idx="1">
                  <c:v>Frais conc.</c:v>
                </c:pt>
                <c:pt idx="2">
                  <c:v>A.S.R.L.</c:v>
                </c:pt>
                <c:pt idx="3">
                  <c:v>Divers</c:v>
                </c:pt>
                <c:pt idx="4">
                  <c:v>Ristournes</c:v>
                </c:pt>
                <c:pt idx="5">
                  <c:v>Frais admin</c:v>
                </c:pt>
              </c:strCache>
            </c:strRef>
          </c:cat>
          <c:val>
            <c:numRef>
              <c:f>'depenses recettes'!$C$85:$H$85</c:f>
              <c:numCache>
                <c:formatCode>#,##0.00\ "€"</c:formatCode>
                <c:ptCount val="6"/>
                <c:pt idx="0">
                  <c:v>20.3593185453235</c:v>
                </c:pt>
                <c:pt idx="1">
                  <c:v>1.3067406748291133</c:v>
                </c:pt>
                <c:pt idx="2">
                  <c:v>8.5121325211754879</c:v>
                </c:pt>
                <c:pt idx="3">
                  <c:v>5.4710633162369033</c:v>
                </c:pt>
                <c:pt idx="4">
                  <c:v>1.1788549168801401</c:v>
                </c:pt>
                <c:pt idx="5">
                  <c:v>1.1718900255548601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3.2028217569812353E-3"/>
          <c:y val="0.88820472440944875"/>
          <c:w val="0.99679717824301861"/>
          <c:h val="4.7906386701662293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0.0683</cdr:x>
      <cdr:y>0.8</cdr:y>
    </cdr:from>
    <cdr:to>
      <cdr:x>0.20587</cdr:x>
      <cdr:y>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453951" y="3657599"/>
          <a:ext cx="914400" cy="914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Le Brochet Olivetain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F06AD-3D75-4D4A-B95B-DE448F0EC440}" type="datetimeFigureOut">
              <a:rPr lang="fr-FR" smtClean="0"/>
              <a:t>13/02/2020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Assemblée Générale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20BB6-6CFA-471B-8F55-CD271CDEDA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207802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Le Brochet Olivetain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B4198-7E77-42D4-854A-B093DC854381}" type="datetimeFigureOut">
              <a:rPr lang="fr-FR" smtClean="0"/>
              <a:t>13/02/2020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Assemblée Générale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8D955-DFC4-433F-ACDD-B34649476E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3090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Assemblée Générale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r-FR" smtClean="0"/>
              <a:t>Le Brochet Olivetain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02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Assemblée Générale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r-FR" smtClean="0"/>
              <a:t>Le Brochet Olivetain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02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Assemblée Générale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r-FR" smtClean="0"/>
              <a:t>Le Brochet Olivetain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02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Assemblée Générale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r-FR" smtClean="0"/>
              <a:t>Le Brochet Olivetain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02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Assemblée Générale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r-FR" smtClean="0"/>
              <a:t>Le Brochet Olivetain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02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Assemblée Générale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r-FR" smtClean="0"/>
              <a:t>Le Brochet Olivetain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02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Assemblée Générale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r-FR" smtClean="0"/>
              <a:t>Le Brochet Olivetain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02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41ACF-50E5-4E06-852F-4CF073EFEEAA}" type="datetime1">
              <a:rPr lang="fr-FR" smtClean="0"/>
              <a:t>13/02/2020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26C4A-A444-4490-91CE-5A8F545CFD8D}" type="datetime1">
              <a:rPr lang="fr-FR" smtClean="0"/>
              <a:t>13/02/2020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7C0-176A-47AE-B02C-40A9FBFA606B}" type="datetime1">
              <a:rPr lang="fr-FR" smtClean="0"/>
              <a:t>13/02/2020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220F937-018D-4B6C-A7EC-867D9BF76602}" type="datetime1">
              <a:rPr lang="fr-FR" smtClean="0"/>
              <a:t>13/02/2020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6705B-C0B4-47F1-92C7-D2BD127F3D35}" type="datetime1">
              <a:rPr lang="fr-FR" smtClean="0"/>
              <a:t>13/02/2020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ED13D-7BE5-4E40-8290-BE6971F267FE}" type="datetime1">
              <a:rPr lang="fr-FR" smtClean="0"/>
              <a:t>13/02/2020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378-99D5-49C0-90F8-05145518FE14}" type="datetime1">
              <a:rPr lang="fr-FR" smtClean="0"/>
              <a:t>13/02/2020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592BE-CE33-4FC9-B66F-D44E11518BFF}" type="datetime1">
              <a:rPr lang="fr-FR" smtClean="0"/>
              <a:t>13/02/2020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EA4C945-8FCD-4151-85CE-DE319AD0E937}" type="datetime1">
              <a:rPr lang="fr-FR" smtClean="0"/>
              <a:t>13/02/2020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18221-6233-4D21-BEBE-B0A122B248F1}" type="datetime1">
              <a:rPr lang="fr-FR" smtClean="0"/>
              <a:t>13/02/2020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71B5B-EE36-42F2-9404-E9F28FB3406F}" type="datetime1">
              <a:rPr lang="fr-FR" smtClean="0"/>
              <a:t>13/02/2020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95FC0AB-01E4-4C97-AF9B-C957B886D90C}" type="datetime1">
              <a:rPr lang="fr-FR" smtClean="0"/>
              <a:t>13/02/2020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DE71213-7386-4F1F-8120-3C3EA3430E53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1111111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hyperlink" Target="https://lebrochetolivetain.wordpress.com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769840"/>
          </a:xfrm>
        </p:spPr>
        <p:txBody>
          <a:bodyPr>
            <a:noAutofit/>
          </a:bodyPr>
          <a:lstStyle/>
          <a:p>
            <a:r>
              <a:rPr lang="fr-FR" sz="4000" dirty="0" smtClean="0"/>
              <a:t>Assemblée </a:t>
            </a:r>
          </a:p>
          <a:p>
            <a:r>
              <a:rPr lang="fr-FR" sz="4000" dirty="0" smtClean="0"/>
              <a:t>Générale</a:t>
            </a:r>
          </a:p>
          <a:p>
            <a:endParaRPr lang="fr-FR" sz="4000" dirty="0"/>
          </a:p>
          <a:p>
            <a:r>
              <a:rPr lang="fr-FR" sz="4000" dirty="0" smtClean="0"/>
              <a:t>16 février 2020</a:t>
            </a:r>
            <a:endParaRPr lang="fr-FR" sz="4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15672" cy="365760"/>
          </a:xfrm>
        </p:spPr>
        <p:txBody>
          <a:bodyPr/>
          <a:lstStyle/>
          <a:p>
            <a:r>
              <a:rPr lang="fr-FR" b="1" dirty="0" smtClean="0"/>
              <a:t>Assemblée Générale						                 16 février 2020</a:t>
            </a:r>
            <a:endParaRPr lang="fr-FR" b="1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000" cap="small" dirty="0" smtClean="0"/>
              <a:t>Le Brochet Olivetain</a:t>
            </a:r>
            <a:endParaRPr lang="fr-FR" sz="5000" cap="small" dirty="0"/>
          </a:p>
        </p:txBody>
      </p:sp>
    </p:spTree>
    <p:extLst>
      <p:ext uri="{BB962C8B-B14F-4D97-AF65-F5344CB8AC3E}">
        <p14:creationId xmlns:p14="http://schemas.microsoft.com/office/powerpoint/2010/main" val="1109342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2204864"/>
            <a:ext cx="8503920" cy="3894184"/>
          </a:xfrm>
        </p:spPr>
        <p:txBody>
          <a:bodyPr/>
          <a:lstStyle/>
          <a:p>
            <a:r>
              <a:rPr lang="fr-FR" dirty="0" smtClean="0"/>
              <a:t> Résultat </a:t>
            </a:r>
            <a:r>
              <a:rPr lang="fr-FR" dirty="0"/>
              <a:t>des Elections / Composition du bureau</a:t>
            </a:r>
          </a:p>
          <a:p>
            <a:r>
              <a:rPr lang="fr-FR" dirty="0"/>
              <a:t> Compte rendu des activités </a:t>
            </a:r>
            <a:r>
              <a:rPr lang="fr-FR" dirty="0" smtClean="0"/>
              <a:t>2019</a:t>
            </a:r>
            <a:endParaRPr lang="fr-FR" dirty="0"/>
          </a:p>
          <a:p>
            <a:r>
              <a:rPr lang="fr-FR" dirty="0"/>
              <a:t> Bilan financier </a:t>
            </a:r>
            <a:r>
              <a:rPr lang="fr-FR" dirty="0" smtClean="0"/>
              <a:t>2019</a:t>
            </a:r>
            <a:endParaRPr lang="fr-FR" dirty="0"/>
          </a:p>
          <a:p>
            <a:r>
              <a:rPr lang="fr-FR" dirty="0"/>
              <a:t> Intervention des élus</a:t>
            </a:r>
          </a:p>
          <a:p>
            <a:r>
              <a:rPr lang="fr-FR" dirty="0"/>
              <a:t> Programme </a:t>
            </a:r>
            <a:r>
              <a:rPr lang="fr-FR" dirty="0" smtClean="0"/>
              <a:t>2020</a:t>
            </a:r>
            <a:endParaRPr lang="fr-FR" dirty="0"/>
          </a:p>
          <a:p>
            <a:r>
              <a:rPr lang="fr-FR" dirty="0"/>
              <a:t> Verre de l’amitié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3434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944216"/>
          </a:xfrm>
        </p:spPr>
        <p:txBody>
          <a:bodyPr>
            <a:noAutofit/>
          </a:bodyPr>
          <a:lstStyle/>
          <a:p>
            <a:r>
              <a:rPr lang="fr-FR" sz="4000" dirty="0" smtClean="0"/>
              <a:t>Elections</a:t>
            </a:r>
            <a:endParaRPr lang="fr-FR" sz="4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15672" cy="365760"/>
          </a:xfrm>
        </p:spPr>
        <p:txBody>
          <a:bodyPr/>
          <a:lstStyle/>
          <a:p>
            <a:r>
              <a:rPr lang="fr-FR" b="1" dirty="0" smtClean="0"/>
              <a:t>Assemblée Générale						                 16 février 2020</a:t>
            </a:r>
            <a:endParaRPr lang="fr-FR" b="1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000" cap="small" dirty="0" smtClean="0"/>
              <a:t>Le Brochet Olivetain</a:t>
            </a:r>
            <a:endParaRPr lang="fr-FR" sz="5000" cap="small" dirty="0"/>
          </a:p>
        </p:txBody>
      </p:sp>
    </p:spTree>
    <p:extLst>
      <p:ext uri="{BB962C8B-B14F-4D97-AF65-F5344CB8AC3E}">
        <p14:creationId xmlns:p14="http://schemas.microsoft.com/office/powerpoint/2010/main" val="3548383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Elections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4398240"/>
          </a:xfrm>
        </p:spPr>
        <p:txBody>
          <a:bodyPr/>
          <a:lstStyle/>
          <a:p>
            <a:r>
              <a:rPr lang="fr-FR" dirty="0"/>
              <a:t>Vote du Conseil d’Administration du 5 février </a:t>
            </a:r>
            <a:r>
              <a:rPr lang="fr-FR" dirty="0" smtClean="0"/>
              <a:t>2020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Membres du bureau réélus :</a:t>
            </a:r>
          </a:p>
          <a:p>
            <a:pPr lvl="1"/>
            <a:r>
              <a:rPr lang="fr-FR" dirty="0" smtClean="0">
                <a:solidFill>
                  <a:schemeClr val="tx1"/>
                </a:solidFill>
              </a:rPr>
              <a:t>Arnaud DUBOIS</a:t>
            </a:r>
            <a:endParaRPr lang="fr-FR" dirty="0">
              <a:solidFill>
                <a:schemeClr val="tx1"/>
              </a:solidFill>
            </a:endParaRPr>
          </a:p>
          <a:p>
            <a:pPr lvl="1"/>
            <a:r>
              <a:rPr lang="fr-FR" dirty="0" smtClean="0">
                <a:solidFill>
                  <a:schemeClr val="tx1"/>
                </a:solidFill>
              </a:rPr>
              <a:t>Fernand GOURLOT</a:t>
            </a:r>
            <a:endParaRPr lang="fr-FR" dirty="0">
              <a:solidFill>
                <a:schemeClr val="tx1"/>
              </a:solidFill>
            </a:endParaRPr>
          </a:p>
          <a:p>
            <a:pPr lvl="1"/>
            <a:r>
              <a:rPr lang="fr-FR" dirty="0" smtClean="0">
                <a:solidFill>
                  <a:schemeClr val="tx1"/>
                </a:solidFill>
              </a:rPr>
              <a:t>Michel KLINGEMANN</a:t>
            </a:r>
          </a:p>
          <a:p>
            <a:pPr lvl="1"/>
            <a:endParaRPr lang="fr-FR" dirty="0"/>
          </a:p>
          <a:p>
            <a:r>
              <a:rPr lang="fr-FR" dirty="0"/>
              <a:t>Membre du bureau élu </a:t>
            </a:r>
            <a:r>
              <a:rPr lang="fr-FR" dirty="0" smtClean="0"/>
              <a:t>:</a:t>
            </a:r>
            <a:endParaRPr lang="fr-FR" dirty="0"/>
          </a:p>
          <a:p>
            <a:pPr lvl="1"/>
            <a:r>
              <a:rPr lang="fr-FR" dirty="0" smtClean="0">
                <a:solidFill>
                  <a:schemeClr val="tx1"/>
                </a:solidFill>
              </a:rPr>
              <a:t>Jean Claude BENNERY</a:t>
            </a:r>
          </a:p>
        </p:txBody>
      </p:sp>
    </p:spTree>
    <p:extLst>
      <p:ext uri="{BB962C8B-B14F-4D97-AF65-F5344CB8AC3E}">
        <p14:creationId xmlns:p14="http://schemas.microsoft.com/office/powerpoint/2010/main" val="4270327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Elections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4680520"/>
          </a:xfrm>
        </p:spPr>
        <p:txBody>
          <a:bodyPr>
            <a:normAutofit lnSpcReduction="10000"/>
          </a:bodyPr>
          <a:lstStyle/>
          <a:p>
            <a:r>
              <a:rPr lang="fr-FR" dirty="0"/>
              <a:t>Président : 	</a:t>
            </a:r>
            <a:r>
              <a:rPr lang="fr-FR" dirty="0" smtClean="0"/>
              <a:t>Didier CHATELLIER</a:t>
            </a:r>
            <a:br>
              <a:rPr lang="fr-FR" dirty="0" smtClean="0"/>
            </a:br>
            <a:endParaRPr lang="fr-FR" dirty="0"/>
          </a:p>
          <a:p>
            <a:r>
              <a:rPr lang="fr-FR" dirty="0"/>
              <a:t>Vice Président : 	</a:t>
            </a:r>
            <a:r>
              <a:rPr lang="fr-FR" dirty="0" smtClean="0"/>
              <a:t>Fernand GOURLOT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/>
              <a:t>Secrétaire : 	Sylvain </a:t>
            </a:r>
            <a:r>
              <a:rPr lang="fr-FR" dirty="0" smtClean="0"/>
              <a:t>PINAULT</a:t>
            </a:r>
            <a:br>
              <a:rPr lang="fr-FR" dirty="0" smtClean="0"/>
            </a:br>
            <a:endParaRPr lang="fr-FR" dirty="0"/>
          </a:p>
          <a:p>
            <a:r>
              <a:rPr lang="fr-FR" dirty="0" smtClean="0"/>
              <a:t>Trésorier </a:t>
            </a:r>
            <a:r>
              <a:rPr lang="fr-FR" dirty="0"/>
              <a:t>: 	</a:t>
            </a:r>
            <a:r>
              <a:rPr lang="fr-FR" dirty="0" smtClean="0"/>
              <a:t>Hugo LEPETIT</a:t>
            </a:r>
            <a:br>
              <a:rPr lang="fr-FR" dirty="0" smtClean="0"/>
            </a:br>
            <a:r>
              <a:rPr lang="fr-FR" dirty="0"/>
              <a:t>	</a:t>
            </a:r>
          </a:p>
          <a:p>
            <a:r>
              <a:rPr lang="fr-FR" dirty="0"/>
              <a:t>Secrétaire adjoint :	Daniel LE </a:t>
            </a:r>
            <a:r>
              <a:rPr lang="fr-FR" dirty="0" smtClean="0"/>
              <a:t>POURHIET</a:t>
            </a:r>
            <a:br>
              <a:rPr lang="fr-FR" dirty="0" smtClean="0"/>
            </a:br>
            <a:endParaRPr lang="fr-FR" dirty="0"/>
          </a:p>
          <a:p>
            <a:r>
              <a:rPr lang="fr-FR" dirty="0"/>
              <a:t>Contrôleur des comptes :	Christian DELAPLACE</a:t>
            </a:r>
          </a:p>
        </p:txBody>
      </p:sp>
    </p:spTree>
    <p:extLst>
      <p:ext uri="{BB962C8B-B14F-4D97-AF65-F5344CB8AC3E}">
        <p14:creationId xmlns:p14="http://schemas.microsoft.com/office/powerpoint/2010/main" val="161949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2376264"/>
          </a:xfrm>
        </p:spPr>
        <p:txBody>
          <a:bodyPr>
            <a:noAutofit/>
          </a:bodyPr>
          <a:lstStyle/>
          <a:p>
            <a:r>
              <a:rPr lang="fr-FR" sz="4000" dirty="0" smtClean="0"/>
              <a:t>Compte rendu des activités 2019</a:t>
            </a:r>
            <a:endParaRPr lang="fr-FR" sz="4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15672" cy="365760"/>
          </a:xfrm>
        </p:spPr>
        <p:txBody>
          <a:bodyPr/>
          <a:lstStyle/>
          <a:p>
            <a:r>
              <a:rPr lang="fr-FR" b="1" dirty="0" smtClean="0"/>
              <a:t>Assemblée Générale						                 16 février 2020</a:t>
            </a:r>
            <a:endParaRPr lang="fr-FR" b="1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000" cap="small" dirty="0" smtClean="0"/>
              <a:t>Le Brochet Olivetain</a:t>
            </a:r>
            <a:endParaRPr lang="fr-FR" sz="5000" cap="small" dirty="0"/>
          </a:p>
        </p:txBody>
      </p:sp>
    </p:spTree>
    <p:extLst>
      <p:ext uri="{BB962C8B-B14F-4D97-AF65-F5344CB8AC3E}">
        <p14:creationId xmlns:p14="http://schemas.microsoft.com/office/powerpoint/2010/main" val="39263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Compte rendu des activités 2019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2060848"/>
            <a:ext cx="8503920" cy="40382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fr-FR" sz="2400" dirty="0"/>
              <a:t>5 février 2019 : </a:t>
            </a:r>
            <a:r>
              <a:rPr lang="fr-FR" sz="2400" b="1" dirty="0"/>
              <a:t>Conseil d’Administration</a:t>
            </a:r>
          </a:p>
          <a:p>
            <a:pPr>
              <a:spcBef>
                <a:spcPct val="60000"/>
              </a:spcBef>
              <a:buFontTx/>
              <a:buChar char="-"/>
            </a:pPr>
            <a:r>
              <a:rPr lang="fr-FR" sz="2400" dirty="0"/>
              <a:t>Compte rendu </a:t>
            </a:r>
            <a:r>
              <a:rPr lang="fr-FR" sz="2400" dirty="0" smtClean="0"/>
              <a:t>d’activités </a:t>
            </a:r>
            <a:r>
              <a:rPr lang="fr-FR" sz="2400" dirty="0"/>
              <a:t>2018</a:t>
            </a:r>
          </a:p>
          <a:p>
            <a:pPr>
              <a:spcBef>
                <a:spcPct val="60000"/>
              </a:spcBef>
              <a:buFontTx/>
              <a:buChar char="-"/>
            </a:pPr>
            <a:r>
              <a:rPr lang="fr-FR" sz="2400" dirty="0"/>
              <a:t>Bilan financier 2018</a:t>
            </a:r>
          </a:p>
          <a:p>
            <a:pPr>
              <a:spcBef>
                <a:spcPct val="60000"/>
              </a:spcBef>
              <a:buFontTx/>
              <a:buChar char="-"/>
            </a:pPr>
            <a:r>
              <a:rPr lang="fr-FR" sz="2400" dirty="0"/>
              <a:t>Election du bureau</a:t>
            </a:r>
          </a:p>
          <a:p>
            <a:pPr>
              <a:spcBef>
                <a:spcPct val="60000"/>
              </a:spcBef>
              <a:buFontTx/>
              <a:buChar char="-"/>
            </a:pPr>
            <a:r>
              <a:rPr lang="fr-FR" sz="2400" dirty="0"/>
              <a:t>Programme 2019</a:t>
            </a:r>
          </a:p>
          <a:p>
            <a:pPr>
              <a:spcBef>
                <a:spcPct val="60000"/>
              </a:spcBef>
              <a:buFontTx/>
              <a:buChar char="-"/>
            </a:pPr>
            <a:r>
              <a:rPr lang="fr-FR" sz="2400" dirty="0"/>
              <a:t>Préparation </a:t>
            </a:r>
            <a:r>
              <a:rPr lang="fr-FR" sz="2400" dirty="0" smtClean="0"/>
              <a:t>de </a:t>
            </a:r>
            <a:r>
              <a:rPr lang="fr-FR" sz="2400" dirty="0"/>
              <a:t>l’Assemblée Générale </a:t>
            </a:r>
            <a:r>
              <a:rPr lang="fr-FR" sz="2400" dirty="0" smtClean="0"/>
              <a:t>2019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0613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activités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3966192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fr-FR" sz="2400" dirty="0"/>
              <a:t>Dimanche </a:t>
            </a:r>
            <a:r>
              <a:rPr lang="fr-FR" sz="2400" dirty="0" smtClean="0"/>
              <a:t>10 février 2019 </a:t>
            </a:r>
            <a:r>
              <a:rPr lang="fr-FR" sz="2400" dirty="0"/>
              <a:t>: </a:t>
            </a:r>
            <a:r>
              <a:rPr lang="fr-FR" sz="2400" b="1" dirty="0"/>
              <a:t>Assemblée </a:t>
            </a:r>
            <a:r>
              <a:rPr lang="fr-FR" sz="2400" b="1" dirty="0" smtClean="0"/>
              <a:t>Générale</a:t>
            </a:r>
            <a:endParaRPr lang="fr-FR" sz="2400" b="1" dirty="0"/>
          </a:p>
          <a:p>
            <a:pPr>
              <a:buFontTx/>
              <a:buChar char="-"/>
            </a:pPr>
            <a:r>
              <a:rPr lang="fr-FR" sz="2400" dirty="0" smtClean="0"/>
              <a:t> Election </a:t>
            </a:r>
            <a:r>
              <a:rPr lang="fr-FR" sz="2400" dirty="0"/>
              <a:t>du bureau 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Compte rendu des activités </a:t>
            </a:r>
            <a:r>
              <a:rPr lang="fr-FR" sz="2400" dirty="0" smtClean="0"/>
              <a:t>2018</a:t>
            </a:r>
            <a:endParaRPr lang="fr-FR" sz="2400" dirty="0"/>
          </a:p>
          <a:p>
            <a:pPr marL="342900" indent="-342900">
              <a:buFontTx/>
              <a:buChar char="-"/>
            </a:pPr>
            <a:r>
              <a:rPr lang="fr-FR" sz="2400" dirty="0" smtClean="0"/>
              <a:t>Bilan </a:t>
            </a:r>
            <a:r>
              <a:rPr lang="fr-FR" sz="2400" dirty="0"/>
              <a:t>financier </a:t>
            </a:r>
            <a:r>
              <a:rPr lang="fr-FR" sz="2400" dirty="0" smtClean="0"/>
              <a:t>2018</a:t>
            </a:r>
            <a:endParaRPr lang="fr-FR" sz="2400" dirty="0"/>
          </a:p>
          <a:p>
            <a:pPr marL="342900" indent="-342900">
              <a:buFontTx/>
              <a:buChar char="-"/>
            </a:pPr>
            <a:r>
              <a:rPr lang="fr-FR" sz="2400" dirty="0"/>
              <a:t>Programme </a:t>
            </a:r>
            <a:r>
              <a:rPr lang="fr-FR" sz="2400" dirty="0" smtClean="0"/>
              <a:t>2019</a:t>
            </a:r>
            <a:endParaRPr lang="fr-FR" sz="2400" dirty="0"/>
          </a:p>
          <a:p>
            <a:pPr marL="342900" indent="-342900">
              <a:buFontTx/>
              <a:buChar char="-"/>
            </a:pPr>
            <a:r>
              <a:rPr lang="fr-FR" sz="2400" dirty="0"/>
              <a:t>Echange de vues</a:t>
            </a:r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84609"/>
            <a:ext cx="4840262" cy="2859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691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activités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301752" y="1527048"/>
            <a:ext cx="707856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ct val="50000"/>
              </a:spcBef>
              <a:buNone/>
            </a:pPr>
            <a:r>
              <a:rPr lang="fr-FR" sz="2000" dirty="0">
                <a:latin typeface="+mn-lt"/>
              </a:rPr>
              <a:t>Vendredi </a:t>
            </a:r>
            <a:r>
              <a:rPr lang="fr-FR" sz="2000" dirty="0" smtClean="0">
                <a:latin typeface="+mn-lt"/>
              </a:rPr>
              <a:t>22 février 2019 </a:t>
            </a:r>
            <a:r>
              <a:rPr lang="fr-FR" sz="2000" dirty="0">
                <a:latin typeface="+mn-lt"/>
              </a:rPr>
              <a:t>: </a:t>
            </a:r>
            <a:br>
              <a:rPr lang="fr-FR" sz="2000" dirty="0">
                <a:latin typeface="+mn-lt"/>
              </a:rPr>
            </a:br>
            <a:r>
              <a:rPr lang="fr-FR" sz="2000" b="1" dirty="0">
                <a:latin typeface="+mn-lt"/>
              </a:rPr>
              <a:t>1</a:t>
            </a:r>
            <a:r>
              <a:rPr lang="fr-FR" sz="2000" b="1" baseline="30000" dirty="0">
                <a:latin typeface="+mn-lt"/>
              </a:rPr>
              <a:t>er</a:t>
            </a:r>
            <a:r>
              <a:rPr lang="fr-FR" sz="2000" b="1" dirty="0">
                <a:latin typeface="+mn-lt"/>
              </a:rPr>
              <a:t> déversement de truites = </a:t>
            </a:r>
            <a:r>
              <a:rPr lang="fr-FR" sz="2000" b="1" dirty="0" smtClean="0">
                <a:latin typeface="+mn-lt"/>
              </a:rPr>
              <a:t> 60 kg</a:t>
            </a:r>
            <a:endParaRPr lang="fr-FR" sz="2000" b="1" dirty="0">
              <a:latin typeface="+mn-lt"/>
            </a:endParaRPr>
          </a:p>
          <a:p>
            <a:pPr marL="0" indent="0" eaLnBrk="1" hangingPunct="1">
              <a:spcBef>
                <a:spcPct val="50000"/>
              </a:spcBef>
              <a:buNone/>
            </a:pPr>
            <a:r>
              <a:rPr lang="fr-FR" sz="2000" dirty="0">
                <a:latin typeface="+mn-lt"/>
              </a:rPr>
              <a:t>Vendredi </a:t>
            </a:r>
            <a:r>
              <a:rPr lang="fr-FR" sz="2000" dirty="0" smtClean="0">
                <a:latin typeface="+mn-lt"/>
              </a:rPr>
              <a:t>8 mars 2019 : </a:t>
            </a:r>
            <a:r>
              <a:rPr lang="fr-FR" sz="2000" dirty="0">
                <a:latin typeface="+mn-lt"/>
              </a:rPr>
              <a:t/>
            </a:r>
            <a:br>
              <a:rPr lang="fr-FR" sz="2000" dirty="0">
                <a:latin typeface="+mn-lt"/>
              </a:rPr>
            </a:br>
            <a:r>
              <a:rPr lang="fr-FR" sz="2000" b="1" dirty="0">
                <a:latin typeface="+mn-lt"/>
              </a:rPr>
              <a:t>2</a:t>
            </a:r>
            <a:r>
              <a:rPr lang="fr-FR" sz="2000" b="1" baseline="30000" dirty="0">
                <a:latin typeface="+mn-lt"/>
              </a:rPr>
              <a:t>ème</a:t>
            </a:r>
            <a:r>
              <a:rPr lang="fr-FR" sz="2000" b="1" dirty="0">
                <a:latin typeface="+mn-lt"/>
              </a:rPr>
              <a:t> déversement de truites = </a:t>
            </a:r>
            <a:r>
              <a:rPr lang="fr-FR" sz="2000" b="1" dirty="0" smtClean="0">
                <a:latin typeface="+mn-lt"/>
              </a:rPr>
              <a:t> 60 kg</a:t>
            </a:r>
            <a:endParaRPr lang="fr-FR" sz="2000" b="1" dirty="0">
              <a:latin typeface="+mn-lt"/>
            </a:endParaRPr>
          </a:p>
        </p:txBody>
      </p:sp>
      <p:pic>
        <p:nvPicPr>
          <p:cNvPr id="6" name="Picture 2" descr="C:\Users\User\Pictures\BROCHET OLIVETAIN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567" y="1556793"/>
            <a:ext cx="3552030" cy="26642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User\Pictures\BROCHET OLIVETAIN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29000"/>
            <a:ext cx="3668142" cy="27513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063678" y="4437112"/>
            <a:ext cx="49008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dirty="0" smtClean="0"/>
              <a:t>Vendredi 22 mars 2019 : </a:t>
            </a:r>
            <a:br>
              <a:rPr lang="fr-FR" sz="2000" dirty="0" smtClean="0"/>
            </a:br>
            <a:r>
              <a:rPr lang="fr-FR" sz="2000" b="1" dirty="0" smtClean="0"/>
              <a:t>3</a:t>
            </a:r>
            <a:r>
              <a:rPr lang="fr-FR" sz="2000" b="1" baseline="30000" dirty="0" smtClean="0"/>
              <a:t>ème</a:t>
            </a:r>
            <a:r>
              <a:rPr lang="fr-FR" sz="2000" b="1" dirty="0" smtClean="0"/>
              <a:t> déversement de truites = 60 kg</a:t>
            </a:r>
          </a:p>
          <a:p>
            <a:pPr>
              <a:spcBef>
                <a:spcPct val="50000"/>
              </a:spcBef>
            </a:pPr>
            <a:r>
              <a:rPr lang="fr-FR" sz="2000" dirty="0" smtClean="0"/>
              <a:t>Vendredi 12 avril 2019 : </a:t>
            </a:r>
            <a:r>
              <a:rPr lang="fr-FR" sz="2000" b="1" dirty="0" smtClean="0"/>
              <a:t/>
            </a:r>
            <a:br>
              <a:rPr lang="fr-FR" sz="2000" b="1" dirty="0" smtClean="0"/>
            </a:br>
            <a:r>
              <a:rPr lang="fr-FR" sz="2000" b="1" dirty="0" smtClean="0"/>
              <a:t>4</a:t>
            </a:r>
            <a:r>
              <a:rPr lang="fr-FR" sz="2000" b="1" baseline="30000" dirty="0" smtClean="0"/>
              <a:t>ème</a:t>
            </a:r>
            <a:r>
              <a:rPr lang="fr-FR" sz="2000" b="1" dirty="0" smtClean="0"/>
              <a:t> déversement de truites = 60 kg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857358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activités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503920" cy="4254224"/>
          </a:xfrm>
        </p:spPr>
        <p:txBody>
          <a:bodyPr/>
          <a:lstStyle/>
          <a:p>
            <a:pPr marL="177800" indent="-177800">
              <a:spcBef>
                <a:spcPct val="50000"/>
              </a:spcBef>
            </a:pPr>
            <a:r>
              <a:rPr lang="fr-FR" dirty="0"/>
              <a:t>Jeudi 07 mai 2019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1" dirty="0" smtClean="0"/>
              <a:t>Réunion </a:t>
            </a:r>
            <a:r>
              <a:rPr lang="fr-FR" b="1" dirty="0"/>
              <a:t>du bureau</a:t>
            </a:r>
            <a:r>
              <a:rPr lang="fr-FR" dirty="0"/>
              <a:t> </a:t>
            </a:r>
            <a:endParaRPr lang="fr-FR" dirty="0" smtClean="0"/>
          </a:p>
          <a:p>
            <a:pPr marL="0" indent="0">
              <a:spcBef>
                <a:spcPct val="50000"/>
              </a:spcBef>
              <a:buNone/>
            </a:pPr>
            <a:endParaRPr lang="fr-FR" dirty="0"/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Initiation et concours </a:t>
            </a:r>
            <a:r>
              <a:rPr lang="fr-FR" b="1" spc="20" dirty="0" smtClean="0">
                <a:latin typeface="Times New Roman"/>
                <a:ea typeface="Times New Roman"/>
              </a:rPr>
              <a:t/>
            </a:r>
            <a:br>
              <a:rPr lang="fr-FR" b="1" spc="20" dirty="0" smtClean="0">
                <a:latin typeface="Times New Roman"/>
                <a:ea typeface="Times New Roman"/>
              </a:rPr>
            </a:br>
            <a:r>
              <a:rPr lang="fr-FR" b="1" spc="20" dirty="0" smtClean="0">
                <a:latin typeface="Times New Roman"/>
                <a:ea typeface="Times New Roman"/>
              </a:rPr>
              <a:t>des </a:t>
            </a:r>
            <a:r>
              <a:rPr lang="fr-FR" b="1" spc="20" dirty="0">
                <a:latin typeface="Times New Roman"/>
                <a:ea typeface="Times New Roman"/>
              </a:rPr>
              <a:t>jeunes pêcheurs</a:t>
            </a:r>
            <a:endParaRPr lang="fr-FR" sz="18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Opération Vannes Ouvertes</a:t>
            </a:r>
            <a:endParaRPr lang="fr-FR" sz="18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Questions diverses</a:t>
            </a:r>
            <a:endParaRPr lang="fr-FR" dirty="0"/>
          </a:p>
          <a:p>
            <a:endParaRPr lang="fr-FR" dirty="0"/>
          </a:p>
        </p:txBody>
      </p:sp>
      <p:pic>
        <p:nvPicPr>
          <p:cNvPr id="5" name="Picture 2" descr="C:\Users\User\Pictures\BROCHET OLIVETAIN\conc jeune 2018\IMG_937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570" y="1460791"/>
            <a:ext cx="3686051" cy="49142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282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activités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tabLst>
                <a:tab pos="2513013" algn="l"/>
              </a:tabLst>
            </a:pPr>
            <a:r>
              <a:rPr lang="fr-FR" sz="2000" dirty="0"/>
              <a:t>Samedi 25 mai 2019 :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/>
              <a:t/>
            </a:r>
            <a:br>
              <a:rPr lang="fr-FR" sz="2000" dirty="0"/>
            </a:br>
            <a:r>
              <a:rPr lang="fr-FR" sz="2000" b="1" dirty="0"/>
              <a:t>Concours et initiation à la pêche </a:t>
            </a:r>
            <a:r>
              <a:rPr lang="fr-FR" sz="2000" b="1" dirty="0" smtClean="0"/>
              <a:t>de 6 à 16 </a:t>
            </a:r>
            <a:r>
              <a:rPr lang="fr-FR" sz="2000" b="1" dirty="0"/>
              <a:t>ans</a:t>
            </a:r>
            <a:br>
              <a:rPr lang="fr-FR" sz="2000" b="1" dirty="0"/>
            </a:br>
            <a:r>
              <a:rPr lang="fr-FR" sz="2000" b="1" dirty="0"/>
              <a:t>33</a:t>
            </a:r>
            <a:r>
              <a:rPr lang="fr-FR" sz="2000" dirty="0"/>
              <a:t> participants - </a:t>
            </a:r>
            <a:r>
              <a:rPr lang="fr-FR" sz="2000" b="1" dirty="0"/>
              <a:t>409 </a:t>
            </a:r>
            <a:r>
              <a:rPr lang="fr-FR" sz="2000" dirty="0"/>
              <a:t>prises pour un total de plus de 7 kg	</a:t>
            </a:r>
          </a:p>
          <a:p>
            <a:r>
              <a:rPr lang="fr-FR" sz="2000" dirty="0"/>
              <a:t>1</a:t>
            </a:r>
            <a:r>
              <a:rPr lang="fr-FR" sz="2000" baseline="30000" dirty="0"/>
              <a:t>er</a:t>
            </a:r>
            <a:r>
              <a:rPr lang="fr-FR" sz="2000" dirty="0"/>
              <a:t> Clément </a:t>
            </a:r>
            <a:r>
              <a:rPr lang="fr-FR" sz="2000" cap="all" dirty="0" err="1"/>
              <a:t>Timbert</a:t>
            </a:r>
            <a:r>
              <a:rPr lang="fr-FR" sz="2000" dirty="0"/>
              <a:t>, 16 poissons pour un total de 4 095 gr.</a:t>
            </a:r>
          </a:p>
          <a:p>
            <a:r>
              <a:rPr lang="fr-FR" sz="2000" dirty="0"/>
              <a:t>2° </a:t>
            </a:r>
            <a:r>
              <a:rPr lang="fr-FR" sz="2000" dirty="0" err="1"/>
              <a:t>Lehana</a:t>
            </a:r>
            <a:r>
              <a:rPr lang="fr-FR" sz="2000" dirty="0"/>
              <a:t> LEBOEUF, 92 poissons pour un total de 580 gr.</a:t>
            </a:r>
          </a:p>
          <a:p>
            <a:r>
              <a:rPr lang="fr-FR" sz="2000" dirty="0"/>
              <a:t>3° </a:t>
            </a:r>
            <a:r>
              <a:rPr lang="fr-FR" sz="2000" dirty="0" err="1"/>
              <a:t>Nohely</a:t>
            </a:r>
            <a:r>
              <a:rPr lang="fr-FR" sz="2000" dirty="0"/>
              <a:t> LEBOEUF, 48 poissons pour 265 gr.</a:t>
            </a:r>
          </a:p>
          <a:p>
            <a:endParaRPr lang="fr-FR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5062"/>
            <a:ext cx="1782380" cy="23762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20130"/>
            <a:ext cx="1782381" cy="23762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C:\Users\User\Pictures\BROCHET OLIVETAIN\conc jeune 2018\IMG_9382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974924"/>
            <a:ext cx="1804986" cy="24064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194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activités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b="1" dirty="0"/>
              <a:t>Samedi 7 septembre 2019 : 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Participation au forum </a:t>
            </a:r>
            <a:r>
              <a:rPr lang="fr-FR" b="1" dirty="0" smtClean="0"/>
              <a:t> </a:t>
            </a:r>
            <a:r>
              <a:rPr lang="fr-FR" dirty="0" smtClean="0"/>
              <a:t>des </a:t>
            </a:r>
            <a:r>
              <a:rPr lang="fr-FR" dirty="0"/>
              <a:t>associations d’Olivet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08" y="2739645"/>
            <a:ext cx="5888654" cy="33123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6185931" y="3657165"/>
            <a:ext cx="269657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Permanence tenue par :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Christian DELAPLACE</a:t>
            </a:r>
          </a:p>
          <a:p>
            <a:r>
              <a:rPr lang="fr-FR" dirty="0" smtClean="0"/>
              <a:t>Frédéric KONDOSZEK</a:t>
            </a:r>
            <a:br>
              <a:rPr lang="fr-FR" dirty="0" smtClean="0"/>
            </a:br>
            <a:r>
              <a:rPr lang="fr-FR" dirty="0" smtClean="0"/>
              <a:t>Sylvain PINAULT</a:t>
            </a:r>
          </a:p>
          <a:p>
            <a:r>
              <a:rPr lang="fr-FR" dirty="0" smtClean="0"/>
              <a:t>Pierre-Louis d’ILLIERS </a:t>
            </a:r>
          </a:p>
        </p:txBody>
      </p:sp>
    </p:spTree>
    <p:extLst>
      <p:ext uri="{BB962C8B-B14F-4D97-AF65-F5344CB8AC3E}">
        <p14:creationId xmlns:p14="http://schemas.microsoft.com/office/powerpoint/2010/main" val="8497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activités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0" indent="0"/>
            <a:r>
              <a:rPr lang="fr-FR" b="1" dirty="0"/>
              <a:t>Mardi 1 octobre 2019 : </a:t>
            </a:r>
            <a:r>
              <a:rPr lang="fr-FR" b="1" dirty="0" smtClean="0"/>
              <a:t>Réunion </a:t>
            </a:r>
            <a:r>
              <a:rPr lang="fr-FR" b="1" dirty="0"/>
              <a:t>de bureau</a:t>
            </a:r>
          </a:p>
          <a:p>
            <a:pPr marL="0" lvl="0" indent="0"/>
            <a:endParaRPr lang="fr-FR" b="1" dirty="0"/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Empoissonnements automne 2019</a:t>
            </a:r>
            <a:endParaRPr lang="fr-FR" sz="18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Fermeture de la pêche pour empoissonnements</a:t>
            </a:r>
            <a:endParaRPr lang="fr-FR" sz="18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Tarifs cartes 2020</a:t>
            </a:r>
          </a:p>
          <a:p>
            <a:pPr marL="342900" indent="-342900"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Faucardage 2019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Programmation du concours jeunes 2020</a:t>
            </a:r>
            <a:endParaRPr lang="fr-FR" sz="18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Rédaction du bulletin 2020</a:t>
            </a:r>
            <a:endParaRPr lang="fr-FR" sz="1800" dirty="0"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fr-FR" b="1" spc="20" dirty="0">
                <a:latin typeface="Times New Roman"/>
                <a:ea typeface="Times New Roman"/>
              </a:rPr>
              <a:t>Questions diverses</a:t>
            </a:r>
            <a:endParaRPr lang="fr-FR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849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activités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fr-FR" sz="2000" b="1" dirty="0"/>
              <a:t>25 novembre / 04 décembre </a:t>
            </a:r>
            <a:r>
              <a:rPr lang="fr-FR" sz="2000" b="1" dirty="0" smtClean="0"/>
              <a:t>2019 : Empoissonnements</a:t>
            </a:r>
            <a:endParaRPr lang="fr-FR" sz="2000" dirty="0"/>
          </a:p>
          <a:p>
            <a:endParaRPr lang="fr-FR" dirty="0"/>
          </a:p>
        </p:txBody>
      </p:sp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079298"/>
            <a:ext cx="2908598" cy="2160240"/>
          </a:xfrm>
          <a:prstGeom prst="rect">
            <a:avLst/>
          </a:prstGeom>
        </p:spPr>
      </p:pic>
      <p:pic>
        <p:nvPicPr>
          <p:cNvPr id="7" name="Image 6" descr="Capture d’écra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646" y="2079298"/>
            <a:ext cx="2908597" cy="216937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574868" y="4443892"/>
            <a:ext cx="265810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- 200 kg de Sandres</a:t>
            </a:r>
            <a:br>
              <a:rPr lang="fr-FR" sz="2000" dirty="0" smtClean="0"/>
            </a:br>
            <a:r>
              <a:rPr lang="fr-FR" sz="2000" dirty="0" smtClean="0"/>
              <a:t>- 50 kg de Blacks </a:t>
            </a:r>
            <a:r>
              <a:rPr lang="fr-FR" sz="2000" dirty="0" err="1" smtClean="0"/>
              <a:t>bass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- 200 kg de Perches</a:t>
            </a:r>
            <a:br>
              <a:rPr lang="fr-FR" sz="2000" dirty="0" smtClean="0"/>
            </a:br>
            <a:r>
              <a:rPr lang="fr-FR" sz="2000" dirty="0" smtClean="0"/>
              <a:t>- 200 kg de Carpes</a:t>
            </a:r>
          </a:p>
          <a:p>
            <a:endParaRPr lang="fr-FR" sz="2000" dirty="0"/>
          </a:p>
        </p:txBody>
      </p:sp>
      <p:pic>
        <p:nvPicPr>
          <p:cNvPr id="9" name="Image 8" descr="Capture d’écr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4819" y="2546499"/>
            <a:ext cx="3735106" cy="278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78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activités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988840"/>
            <a:ext cx="8503920" cy="4110208"/>
          </a:xfrm>
        </p:spPr>
        <p:txBody>
          <a:bodyPr/>
          <a:lstStyle/>
          <a:p>
            <a:pPr algn="ctr"/>
            <a:r>
              <a:rPr lang="fr-FR" sz="2800" b="1" dirty="0"/>
              <a:t>Fermeture de la pêche pour </a:t>
            </a:r>
            <a:r>
              <a:rPr lang="fr-FR" sz="2800" b="1" dirty="0" smtClean="0"/>
              <a:t>empoissonnement</a:t>
            </a:r>
          </a:p>
          <a:p>
            <a:endParaRPr lang="fr-FR" sz="2800" b="1" dirty="0"/>
          </a:p>
          <a:p>
            <a:pPr marL="0" indent="0">
              <a:buNone/>
            </a:pPr>
            <a:endParaRPr lang="fr-FR" sz="2400" dirty="0"/>
          </a:p>
          <a:p>
            <a:pPr algn="ctr"/>
            <a:r>
              <a:rPr lang="fr-FR" sz="2400" b="1" dirty="0" smtClean="0"/>
              <a:t>Du </a:t>
            </a:r>
            <a:r>
              <a:rPr lang="fr-FR" sz="2400" b="1" dirty="0"/>
              <a:t>25/11/2019 au 07/12/2019 inclus</a:t>
            </a:r>
            <a:endParaRPr lang="fr-FR" sz="2400" dirty="0"/>
          </a:p>
          <a:p>
            <a:pPr algn="ctr"/>
            <a:r>
              <a:rPr lang="fr-FR" sz="2400" b="1" dirty="0"/>
              <a:t>Sur tous les bassins de la rivière Le Loiret</a:t>
            </a:r>
            <a:endParaRPr lang="fr-FR" sz="2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4003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activités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15672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6" y="1527175"/>
            <a:ext cx="7836075" cy="4572000"/>
          </a:xfrm>
          <a:prstGeom prst="rect">
            <a:avLst/>
          </a:prstGeom>
          <a:ln>
            <a:solidFill>
              <a:srgbClr val="000C14"/>
            </a:solidFill>
          </a:ln>
        </p:spPr>
      </p:pic>
      <p:sp>
        <p:nvSpPr>
          <p:cNvPr id="6" name="Rectangle 5"/>
          <p:cNvSpPr/>
          <p:nvPr/>
        </p:nvSpPr>
        <p:spPr>
          <a:xfrm rot="20310014">
            <a:off x="261614" y="2554324"/>
            <a:ext cx="854169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Faucardage 2019 annulé</a:t>
            </a:r>
            <a:endParaRPr lang="fr-FR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7812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Tarification 2020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Espace réservé du contenu 4" descr="Capture d’écran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628800"/>
            <a:ext cx="3494966" cy="47618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6836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Bulletin 2020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Espace réservé du contenu 6" descr="Capture d’écran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33268"/>
            <a:ext cx="3397731" cy="49166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33268"/>
            <a:ext cx="3479868" cy="49349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4003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6400800" cy="2232248"/>
          </a:xfrm>
        </p:spPr>
        <p:txBody>
          <a:bodyPr>
            <a:noAutofit/>
          </a:bodyPr>
          <a:lstStyle/>
          <a:p>
            <a:r>
              <a:rPr lang="fr-FR" sz="4000" dirty="0" smtClean="0"/>
              <a:t>Bilan financier 2019</a:t>
            </a:r>
            <a:endParaRPr lang="fr-FR" sz="4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15672" cy="365760"/>
          </a:xfrm>
        </p:spPr>
        <p:txBody>
          <a:bodyPr/>
          <a:lstStyle/>
          <a:p>
            <a:r>
              <a:rPr lang="fr-FR" b="1" dirty="0" smtClean="0"/>
              <a:t>Assemblée Générale						                 16 février 2020</a:t>
            </a:r>
            <a:endParaRPr lang="fr-FR" b="1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000" cap="small" dirty="0" smtClean="0"/>
              <a:t>Le Brochet Olivetain</a:t>
            </a:r>
            <a:endParaRPr lang="fr-FR" sz="5000" cap="small" dirty="0"/>
          </a:p>
        </p:txBody>
      </p:sp>
    </p:spTree>
    <p:extLst>
      <p:ext uri="{BB962C8B-B14F-4D97-AF65-F5344CB8AC3E}">
        <p14:creationId xmlns:p14="http://schemas.microsoft.com/office/powerpoint/2010/main" val="392635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Financier 2019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fr-FR" dirty="0" smtClean="0"/>
              <a:t>Suivi des ventes de cartes</a:t>
            </a:r>
          </a:p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344816" cy="436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5623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Bilan Financier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fr-FR" sz="2800" dirty="0" smtClean="0"/>
              <a:t>Empoissonnements </a:t>
            </a:r>
            <a:r>
              <a:rPr lang="fr-FR" sz="2800" dirty="0"/>
              <a:t>2019</a:t>
            </a:r>
          </a:p>
          <a:p>
            <a:pPr marL="0" indent="0" algn="ctr">
              <a:buNone/>
            </a:pP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980526"/>
              </p:ext>
            </p:extLst>
          </p:nvPr>
        </p:nvGraphicFramePr>
        <p:xfrm>
          <a:off x="395536" y="2420888"/>
          <a:ext cx="8280919" cy="3456383"/>
        </p:xfrm>
        <a:graphic>
          <a:graphicData uri="http://schemas.openxmlformats.org/drawingml/2006/table">
            <a:tbl>
              <a:tblPr/>
              <a:tblGrid>
                <a:gridCol w="2136779"/>
                <a:gridCol w="1813026"/>
                <a:gridCol w="1359768"/>
                <a:gridCol w="1359768"/>
                <a:gridCol w="1611578"/>
              </a:tblGrid>
              <a:tr h="542793"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smtClean="0">
                          <a:effectLst/>
                          <a:latin typeface="Arial"/>
                        </a:rPr>
                        <a:t>Poids </a:t>
                      </a:r>
                      <a:r>
                        <a:rPr lang="fr-FR" sz="1600" b="0" i="0" u="none" strike="noStrike" dirty="0">
                          <a:effectLst/>
                          <a:latin typeface="Arial"/>
                        </a:rPr>
                        <a:t>commandé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smtClean="0">
                          <a:effectLst/>
                          <a:latin typeface="Arial"/>
                        </a:rPr>
                        <a:t>Poids </a:t>
                      </a:r>
                      <a:r>
                        <a:rPr lang="fr-FR" sz="1600" b="0" i="0" u="none" strike="noStrike" dirty="0">
                          <a:effectLst/>
                          <a:latin typeface="Arial"/>
                        </a:rPr>
                        <a:t>livré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Prix Kg TTC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Total TTC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626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Black Bass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 dirty="0"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18.46 €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923.12 €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626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Sandres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 dirty="0">
                          <a:effectLst/>
                          <a:latin typeface="Arial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18.46 €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3 692.50 €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626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Perches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 dirty="0">
                          <a:effectLst/>
                          <a:latin typeface="Arial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9.50 €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1 899.00 €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6260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Carpes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2.64 €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527.50 €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27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Truites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240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6.71 €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1 610.36 €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27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890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890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 dirty="0">
                          <a:effectLst/>
                          <a:latin typeface="Arial"/>
                        </a:rPr>
                        <a:t>8 652.48 €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257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Bilan Financier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4398240"/>
          </a:xfrm>
        </p:spPr>
        <p:txBody>
          <a:bodyPr/>
          <a:lstStyle/>
          <a:p>
            <a:pPr algn="ctr"/>
            <a:r>
              <a:rPr lang="fr-FR" dirty="0" smtClean="0"/>
              <a:t>Empoissonnements de 2009 à 2019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420888"/>
            <a:ext cx="8755063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838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Bilan Financier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24818868"/>
              </p:ext>
            </p:extLst>
          </p:nvPr>
        </p:nvGraphicFramePr>
        <p:xfrm>
          <a:off x="251520" y="2060848"/>
          <a:ext cx="8589032" cy="3528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Feuille de calcul" r:id="rId3" imgW="5819786" imgH="2390864" progId="Excel.Sheet.8">
                  <p:embed/>
                </p:oleObj>
              </mc:Choice>
              <mc:Fallback>
                <p:oleObj name="Feuille de calcul" r:id="rId3" imgW="5819786" imgH="2390864" progId="Excel.Sheet.8">
                  <p:embed/>
                  <p:pic>
                    <p:nvPicPr>
                      <p:cNvPr id="0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060848"/>
                        <a:ext cx="8589032" cy="35283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4041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Bilan Financier 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13" name="Espace réservé du contenu 12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65880416"/>
              </p:ext>
            </p:extLst>
          </p:nvPr>
        </p:nvGraphicFramePr>
        <p:xfrm>
          <a:off x="301625" y="1527175"/>
          <a:ext cx="6646639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683568" y="5805265"/>
            <a:ext cx="5904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20.36€               1.31€                 8.51€             5.47€           1.18€                1.17€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796136" y="2132856"/>
            <a:ext cx="27363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Répartition des dépenses pour une carte à 38€</a:t>
            </a:r>
          </a:p>
          <a:p>
            <a:pPr algn="ctr"/>
            <a:endParaRPr lang="fr-FR" dirty="0"/>
          </a:p>
          <a:p>
            <a:pPr algn="ctr"/>
            <a:r>
              <a:rPr lang="fr-FR" dirty="0" smtClean="0"/>
              <a:t>Les frais divers prennent en compte l’édition des nouvelles cartes, l’abonnement à la république du centre ainsi que la participation au départ de Stéphane Thauvin.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2080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944216"/>
          </a:xfrm>
        </p:spPr>
        <p:txBody>
          <a:bodyPr>
            <a:noAutofit/>
          </a:bodyPr>
          <a:lstStyle/>
          <a:p>
            <a:r>
              <a:rPr lang="fr-FR" sz="4000" dirty="0" smtClean="0"/>
              <a:t>Intervention des élus</a:t>
            </a:r>
            <a:endParaRPr lang="fr-FR" sz="4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15672" cy="365760"/>
          </a:xfrm>
        </p:spPr>
        <p:txBody>
          <a:bodyPr/>
          <a:lstStyle/>
          <a:p>
            <a:r>
              <a:rPr lang="fr-FR" b="1" dirty="0" smtClean="0"/>
              <a:t>Assemblée Générale						                 16 février 2020</a:t>
            </a:r>
            <a:endParaRPr lang="fr-FR" b="1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000" cap="small" dirty="0" smtClean="0"/>
              <a:t>Le Brochet Olivetain</a:t>
            </a:r>
            <a:endParaRPr lang="fr-FR" sz="5000" cap="small" dirty="0"/>
          </a:p>
        </p:txBody>
      </p:sp>
    </p:spTree>
    <p:extLst>
      <p:ext uri="{BB962C8B-B14F-4D97-AF65-F5344CB8AC3E}">
        <p14:creationId xmlns:p14="http://schemas.microsoft.com/office/powerpoint/2010/main" val="392635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944216"/>
          </a:xfrm>
        </p:spPr>
        <p:txBody>
          <a:bodyPr>
            <a:noAutofit/>
          </a:bodyPr>
          <a:lstStyle/>
          <a:p>
            <a:r>
              <a:rPr lang="fr-FR" sz="4000" dirty="0" smtClean="0"/>
              <a:t>Programme 2020</a:t>
            </a:r>
            <a:endParaRPr lang="fr-FR" sz="4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15672" cy="365760"/>
          </a:xfrm>
        </p:spPr>
        <p:txBody>
          <a:bodyPr/>
          <a:lstStyle/>
          <a:p>
            <a:r>
              <a:rPr lang="fr-FR" b="1" dirty="0" smtClean="0"/>
              <a:t>Assemblée Générale						                 16 février 2020</a:t>
            </a:r>
            <a:endParaRPr lang="fr-FR" b="1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000" cap="small" dirty="0" smtClean="0"/>
              <a:t>Le Brochet Olivetain</a:t>
            </a:r>
            <a:endParaRPr lang="fr-FR" sz="5000" cap="small" dirty="0"/>
          </a:p>
        </p:txBody>
      </p:sp>
    </p:spTree>
    <p:extLst>
      <p:ext uri="{BB962C8B-B14F-4D97-AF65-F5344CB8AC3E}">
        <p14:creationId xmlns:p14="http://schemas.microsoft.com/office/powerpoint/2010/main" val="392635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Programme 2020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Espace réservé du contenu 4" descr="Capture d’écran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37488" y="580973"/>
            <a:ext cx="4760449" cy="6840259"/>
          </a:xfrm>
        </p:spPr>
      </p:pic>
    </p:spTree>
    <p:extLst>
      <p:ext uri="{BB962C8B-B14F-4D97-AF65-F5344CB8AC3E}">
        <p14:creationId xmlns:p14="http://schemas.microsoft.com/office/powerpoint/2010/main" val="2275571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Programme 2020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447024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fr-FR" sz="2800" b="1" u="sng" dirty="0"/>
              <a:t>Réglementation dans le Loiret non domanial</a:t>
            </a:r>
            <a:br>
              <a:rPr lang="fr-FR" sz="2800" b="1" u="sng" dirty="0"/>
            </a:br>
            <a:r>
              <a:rPr lang="fr-FR" sz="2800" b="1" u="sng" dirty="0"/>
              <a:t/>
            </a:r>
            <a:br>
              <a:rPr lang="fr-FR" sz="2800" b="1" u="sng" dirty="0"/>
            </a:br>
            <a:r>
              <a:rPr lang="fr-FR" sz="2800" b="1" u="sng" dirty="0"/>
              <a:t>Rappel</a:t>
            </a:r>
          </a:p>
          <a:p>
            <a:pPr>
              <a:spcBef>
                <a:spcPts val="1200"/>
              </a:spcBef>
              <a:buFontTx/>
              <a:buChar char="-"/>
            </a:pPr>
            <a:r>
              <a:rPr lang="fr-FR" sz="2800" dirty="0"/>
              <a:t>Nombre de prises de Brochets et Sandres limité à 2 sujets par jour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fr-FR" sz="2800" dirty="0"/>
              <a:t>Black Bass sur tout le parcours : no </a:t>
            </a:r>
            <a:r>
              <a:rPr lang="fr-FR" sz="2800" dirty="0" err="1"/>
              <a:t>kill</a:t>
            </a:r>
            <a:endParaRPr lang="fr-FR" sz="2800" dirty="0"/>
          </a:p>
          <a:p>
            <a:pPr>
              <a:spcBef>
                <a:spcPts val="600"/>
              </a:spcBef>
              <a:buFontTx/>
              <a:buChar char="-"/>
            </a:pPr>
            <a:r>
              <a:rPr lang="fr-FR" sz="2800" dirty="0"/>
              <a:t>Bassin du Bac : no Kill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fr-FR" sz="2800" dirty="0"/>
              <a:t>Tailles spécifiques :</a:t>
            </a:r>
            <a:br>
              <a:rPr lang="fr-FR" sz="2800" dirty="0"/>
            </a:br>
            <a:r>
              <a:rPr lang="fr-FR" sz="2800" dirty="0"/>
              <a:t>	Brochet = </a:t>
            </a:r>
            <a:r>
              <a:rPr lang="fr-FR" sz="2800" b="1" dirty="0" smtClean="0">
                <a:solidFill>
                  <a:srgbClr val="FF0000"/>
                </a:solidFill>
              </a:rPr>
              <a:t>65 à 80</a:t>
            </a:r>
            <a:r>
              <a:rPr lang="fr-FR" sz="2800" dirty="0" smtClean="0"/>
              <a:t> </a:t>
            </a:r>
            <a:r>
              <a:rPr lang="fr-FR" sz="2800" dirty="0"/>
              <a:t>cm </a:t>
            </a:r>
            <a:br>
              <a:rPr lang="fr-FR" sz="2800" dirty="0"/>
            </a:br>
            <a:r>
              <a:rPr lang="fr-FR" sz="2800" dirty="0"/>
              <a:t> 	Sandre = </a:t>
            </a:r>
            <a:r>
              <a:rPr lang="fr-FR" sz="2800" b="1" dirty="0" smtClean="0">
                <a:solidFill>
                  <a:srgbClr val="FF0000"/>
                </a:solidFill>
              </a:rPr>
              <a:t>55 à 70</a:t>
            </a:r>
            <a:r>
              <a:rPr lang="fr-FR" sz="2800" dirty="0" smtClean="0"/>
              <a:t> </a:t>
            </a:r>
            <a:r>
              <a:rPr lang="fr-FR" sz="2800" dirty="0"/>
              <a:t>cm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fr-FR" sz="2800" dirty="0" smtClean="0"/>
              <a:t>Le nombre de cannes est limités à </a:t>
            </a:r>
            <a:r>
              <a:rPr lang="fr-FR" sz="2800" b="1" dirty="0" smtClean="0">
                <a:solidFill>
                  <a:srgbClr val="FF0000"/>
                </a:solidFill>
              </a:rPr>
              <a:t>3 maximum</a:t>
            </a:r>
            <a:r>
              <a:rPr lang="fr-FR" sz="2800" dirty="0" smtClean="0"/>
              <a:t>, 1 les week end de déversement de truites</a:t>
            </a:r>
            <a:endParaRPr lang="fr-FR" sz="2800" dirty="0">
              <a:solidFill>
                <a:srgbClr val="FF0000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6375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Programme 2020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Espace réservé du contenu 4" descr="Capture d’écran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035" y="1556792"/>
            <a:ext cx="5988063" cy="4823422"/>
          </a:xfrm>
        </p:spPr>
      </p:pic>
    </p:spTree>
    <p:extLst>
      <p:ext uri="{BB962C8B-B14F-4D97-AF65-F5344CB8AC3E}">
        <p14:creationId xmlns:p14="http://schemas.microsoft.com/office/powerpoint/2010/main" val="581776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Programme 2020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503920" cy="4254224"/>
          </a:xfrm>
        </p:spPr>
        <p:txBody>
          <a:bodyPr/>
          <a:lstStyle/>
          <a:p>
            <a:pPr algn="ctr"/>
            <a:r>
              <a:rPr lang="fr-FR" dirty="0" smtClean="0"/>
              <a:t>Proposition soumise au vote des adhérents :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b="1" dirty="0" smtClean="0"/>
              <a:t>Limitation de la taille des perches</a:t>
            </a:r>
          </a:p>
          <a:p>
            <a:pPr marL="0" indent="0" algn="ctr">
              <a:buNone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Seules les perches mesurant plus de </a:t>
            </a:r>
            <a:r>
              <a:rPr lang="fr-FR" b="1" dirty="0" smtClean="0">
                <a:solidFill>
                  <a:srgbClr val="FF0000"/>
                </a:solidFill>
              </a:rPr>
              <a:t>25cm</a:t>
            </a:r>
            <a:r>
              <a:rPr lang="fr-FR" dirty="0" smtClean="0"/>
              <a:t> pourront être prélevées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144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Programme 2020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fr-FR" dirty="0" smtClean="0"/>
              <a:t>Budget 2020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90909"/>
              </p:ext>
            </p:extLst>
          </p:nvPr>
        </p:nvGraphicFramePr>
        <p:xfrm>
          <a:off x="539550" y="2276871"/>
          <a:ext cx="8136905" cy="3528392"/>
        </p:xfrm>
        <a:graphic>
          <a:graphicData uri="http://schemas.openxmlformats.org/drawingml/2006/table">
            <a:tbl>
              <a:tblPr/>
              <a:tblGrid>
                <a:gridCol w="4484429"/>
                <a:gridCol w="1217492"/>
                <a:gridCol w="1217492"/>
                <a:gridCol w="1217492"/>
              </a:tblGrid>
              <a:tr h="504056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Recettes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15 000 €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Depense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15 000 €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 smtClean="0">
                          <a:effectLst/>
                          <a:latin typeface="Arial"/>
                        </a:rPr>
                        <a:t>Empoissonnement</a:t>
                      </a:r>
                      <a:endParaRPr lang="fr-FR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9 000 €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Droit de peche et participation entretien du Loiret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3 100 €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Frais de concours jeunes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850 €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Ristournes aux dépositaires de cartes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550 €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Frais de fonctionnement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>
                          <a:effectLst/>
                          <a:latin typeface="Arial"/>
                        </a:rPr>
                        <a:t>1 500 €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2430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Programme 2020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dirty="0" smtClean="0"/>
              <a:t>Programme Truites 2020</a:t>
            </a:r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/>
          </a:p>
          <a:p>
            <a:pPr marL="0" indent="0" algn="ctr">
              <a:buNone/>
            </a:pPr>
            <a:r>
              <a:rPr lang="fr-FR" sz="1600" dirty="0" smtClean="0"/>
              <a:t>Pour information, en 2020 l’ouverture est le 14 mars. (Loiret non concerné)</a:t>
            </a:r>
            <a:endParaRPr lang="fr-FR" sz="16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934372"/>
              </p:ext>
            </p:extLst>
          </p:nvPr>
        </p:nvGraphicFramePr>
        <p:xfrm>
          <a:off x="539554" y="2132854"/>
          <a:ext cx="8208911" cy="35283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9925"/>
                <a:gridCol w="1402908"/>
                <a:gridCol w="2046730"/>
                <a:gridCol w="1654674"/>
                <a:gridCol w="1654674"/>
              </a:tblGrid>
              <a:tr h="352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DATE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HEURE</a:t>
                      </a:r>
                      <a:endParaRPr lang="fr-FR" sz="1000" b="1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spc="-25" dirty="0">
                          <a:effectLst/>
                        </a:rPr>
                        <a:t>RENDEZ-VOUS </a:t>
                      </a:r>
                      <a:endParaRPr lang="fr-FR" sz="1000" b="1" spc="-25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spc="0">
                          <a:effectLst/>
                        </a:rPr>
                        <a:t>POIDS</a:t>
                      </a:r>
                      <a:endParaRPr lang="fr-FR" sz="1000" b="1" spc="-25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600" spc="0">
                          <a:effectLst/>
                        </a:rPr>
                        <a:t>ESPECE</a:t>
                      </a:r>
                      <a:endParaRPr lang="fr-FR" sz="1000" b="1" spc="-25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/>
                </a:tc>
              </a:tr>
              <a:tr h="705679"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Vendredi 21 février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13h15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Béchets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50 kg + </a:t>
                      </a:r>
                      <a:br>
                        <a:rPr lang="fr-FR" sz="1600">
                          <a:effectLst/>
                        </a:rPr>
                      </a:br>
                      <a:r>
                        <a:rPr lang="fr-FR" sz="1600">
                          <a:effectLst/>
                        </a:rPr>
                        <a:t>4 grosses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Arc en Ciel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705679"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Vendredi 06 mars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15h45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Béchets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50 kg + </a:t>
                      </a:r>
                      <a:br>
                        <a:rPr lang="fr-FR" sz="1600">
                          <a:effectLst/>
                        </a:rPr>
                      </a:br>
                      <a:r>
                        <a:rPr lang="fr-FR" sz="1600">
                          <a:effectLst/>
                        </a:rPr>
                        <a:t>4 grosses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Arc en Ciel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705679"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Vendredi 20 mars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13h30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Béchets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50 kg + </a:t>
                      </a:r>
                      <a:br>
                        <a:rPr lang="fr-FR" sz="1600" dirty="0">
                          <a:effectLst/>
                        </a:rPr>
                      </a:br>
                      <a:r>
                        <a:rPr lang="fr-FR" sz="1600" dirty="0">
                          <a:effectLst/>
                        </a:rPr>
                        <a:t>4 grosses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Arc en Ciel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705679"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Vendredi 03 avril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13h30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Béchets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50 kg + </a:t>
                      </a:r>
                      <a:br>
                        <a:rPr lang="fr-FR" sz="1600" dirty="0">
                          <a:effectLst/>
                        </a:rPr>
                      </a:br>
                      <a:r>
                        <a:rPr lang="fr-FR" sz="1600" dirty="0">
                          <a:effectLst/>
                        </a:rPr>
                        <a:t>4 grosses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121285" indent="-121285"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Arc en Ciel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528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spc="600">
                          <a:effectLst/>
                        </a:rPr>
                        <a:t>TOTAL</a:t>
                      </a:r>
                      <a:endParaRPr lang="fr-FR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Plus de 200 kg</a:t>
                      </a:r>
                      <a:endParaRPr lang="fr-FR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1042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Programme 2020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2132856"/>
            <a:ext cx="8503920" cy="3966192"/>
          </a:xfrm>
        </p:spPr>
        <p:txBody>
          <a:bodyPr>
            <a:normAutofit/>
          </a:bodyPr>
          <a:lstStyle/>
          <a:p>
            <a:r>
              <a:rPr lang="fr-FR" sz="2000" dirty="0" smtClean="0"/>
              <a:t>Assemblée </a:t>
            </a:r>
            <a:r>
              <a:rPr lang="fr-FR" sz="2000" dirty="0"/>
              <a:t>Générale : </a:t>
            </a:r>
            <a:r>
              <a:rPr lang="fr-FR" sz="2000" dirty="0" smtClean="0"/>
              <a:t>16 </a:t>
            </a:r>
            <a:r>
              <a:rPr lang="fr-FR" sz="2000" dirty="0"/>
              <a:t>février 2020 – 10 H 00 à la Salle Jeanne Champillou</a:t>
            </a:r>
          </a:p>
          <a:p>
            <a:r>
              <a:rPr lang="fr-FR" sz="2000" dirty="0" smtClean="0"/>
              <a:t>1er </a:t>
            </a:r>
            <a:r>
              <a:rPr lang="fr-FR" sz="2000" dirty="0"/>
              <a:t>empoissonnement de truites : </a:t>
            </a:r>
            <a:r>
              <a:rPr lang="fr-FR" sz="2000" dirty="0" smtClean="0"/>
              <a:t>21 </a:t>
            </a:r>
            <a:r>
              <a:rPr lang="fr-FR" sz="2000" dirty="0" smtClean="0"/>
              <a:t>février</a:t>
            </a:r>
            <a:endParaRPr lang="fr-FR" sz="2000" dirty="0"/>
          </a:p>
          <a:p>
            <a:r>
              <a:rPr lang="fr-FR" sz="2000" dirty="0" smtClean="0"/>
              <a:t>Concours </a:t>
            </a:r>
            <a:r>
              <a:rPr lang="fr-FR" sz="2000" dirty="0"/>
              <a:t>et initiation à la pêche des jeunes </a:t>
            </a:r>
            <a:br>
              <a:rPr lang="fr-FR" sz="2000" dirty="0"/>
            </a:br>
            <a:r>
              <a:rPr lang="fr-FR" sz="2000" dirty="0"/>
              <a:t>de </a:t>
            </a:r>
            <a:r>
              <a:rPr lang="fr-FR" sz="2000" dirty="0" smtClean="0"/>
              <a:t>6 à </a:t>
            </a:r>
            <a:r>
              <a:rPr lang="fr-FR" sz="2000" dirty="0"/>
              <a:t>16 ans : 16 mai </a:t>
            </a:r>
            <a:r>
              <a:rPr lang="fr-FR" sz="2000" dirty="0" smtClean="0"/>
              <a:t>2020</a:t>
            </a:r>
          </a:p>
          <a:p>
            <a:r>
              <a:rPr lang="fr-FR" sz="2000" dirty="0"/>
              <a:t>Concours Terre &amp; </a:t>
            </a:r>
            <a:r>
              <a:rPr lang="fr-FR" sz="2000" dirty="0" smtClean="0"/>
              <a:t>Eaux </a:t>
            </a:r>
            <a:r>
              <a:rPr lang="fr-FR" sz="2000" dirty="0"/>
              <a:t>- Float Tube : </a:t>
            </a:r>
            <a:r>
              <a:rPr lang="fr-FR" sz="2000" dirty="0" smtClean="0"/>
              <a:t>17 </a:t>
            </a:r>
            <a:r>
              <a:rPr lang="fr-FR" sz="2000" dirty="0"/>
              <a:t>mai 2020</a:t>
            </a:r>
          </a:p>
          <a:p>
            <a:r>
              <a:rPr lang="fr-FR" sz="2000" dirty="0" smtClean="0"/>
              <a:t>Forum </a:t>
            </a:r>
            <a:r>
              <a:rPr lang="fr-FR" sz="2000" dirty="0"/>
              <a:t>des associations d’Olivet : début septembre</a:t>
            </a:r>
          </a:p>
          <a:p>
            <a:r>
              <a:rPr lang="fr-FR" sz="2000" dirty="0" smtClean="0"/>
              <a:t>Fermeture </a:t>
            </a:r>
            <a:r>
              <a:rPr lang="fr-FR" sz="2000" dirty="0"/>
              <a:t>de la pêche pour empoissonnement du lundi …………2020 au vendredi ………….2020 inclus</a:t>
            </a:r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9589435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Programme 2020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87680" cy="365760"/>
          </a:xfrm>
        </p:spPr>
        <p:txBody>
          <a:bodyPr/>
          <a:lstStyle/>
          <a:p>
            <a:r>
              <a:rPr lang="fr-FR" b="1" dirty="0"/>
              <a:t>Assemblée Générale						                 16 février 2020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fr-FR" sz="2800" dirty="0"/>
              <a:t>SUIVRE LES INFOS :</a:t>
            </a:r>
          </a:p>
          <a:p>
            <a:pPr algn="ctr"/>
            <a:endParaRPr lang="fr-FR" sz="2800" dirty="0"/>
          </a:p>
          <a:p>
            <a:pPr algn="ctr"/>
            <a:r>
              <a:rPr lang="fr-FR" sz="2800" dirty="0">
                <a:hlinkClick r:id="rId2"/>
              </a:rPr>
              <a:t>https://lebrochetolivetain.wordpress.com</a:t>
            </a:r>
            <a:r>
              <a:rPr lang="fr-FR" sz="2800" dirty="0"/>
              <a:t> </a:t>
            </a:r>
          </a:p>
          <a:p>
            <a:endParaRPr lang="fr-FR" dirty="0"/>
          </a:p>
        </p:txBody>
      </p:sp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37" y="3356992"/>
            <a:ext cx="5966288" cy="23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649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3429000"/>
            <a:ext cx="8784976" cy="2160240"/>
          </a:xfrm>
        </p:spPr>
        <p:txBody>
          <a:bodyPr>
            <a:noAutofit/>
          </a:bodyPr>
          <a:lstStyle/>
          <a:p>
            <a:r>
              <a:rPr lang="fr-FR" sz="4000" dirty="0" smtClean="0"/>
              <a:t>Merci pour votre présence et de votre participation</a:t>
            </a:r>
            <a:endParaRPr lang="fr-FR" sz="4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515672" cy="365760"/>
          </a:xfrm>
        </p:spPr>
        <p:txBody>
          <a:bodyPr/>
          <a:lstStyle/>
          <a:p>
            <a:r>
              <a:rPr lang="fr-FR" b="1" dirty="0" smtClean="0"/>
              <a:t>Assemblée Générale						                 16 février 2020</a:t>
            </a:r>
            <a:endParaRPr lang="fr-FR" b="1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000" cap="small" dirty="0" smtClean="0"/>
              <a:t>Le Brochet Olivetain</a:t>
            </a:r>
            <a:endParaRPr lang="fr-FR" sz="5000" cap="small" dirty="0"/>
          </a:p>
        </p:txBody>
      </p:sp>
    </p:spTree>
    <p:extLst>
      <p:ext uri="{BB962C8B-B14F-4D97-AF65-F5344CB8AC3E}">
        <p14:creationId xmlns:p14="http://schemas.microsoft.com/office/powerpoint/2010/main" val="24591939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550</TotalTime>
  <Words>734</Words>
  <Application>Microsoft Office PowerPoint</Application>
  <PresentationFormat>Affichage à l'écran (4:3)</PresentationFormat>
  <Paragraphs>341</Paragraphs>
  <Slides>35</Slides>
  <Notes>7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7" baseType="lpstr">
      <vt:lpstr>Civil</vt:lpstr>
      <vt:lpstr>Feuille de calcul</vt:lpstr>
      <vt:lpstr>Le Brochet Olivetain</vt:lpstr>
      <vt:lpstr>Ordre du jour</vt:lpstr>
      <vt:lpstr>Le Brochet Olivetain</vt:lpstr>
      <vt:lpstr>Elections</vt:lpstr>
      <vt:lpstr>Elections</vt:lpstr>
      <vt:lpstr>Le Brochet Olivetain</vt:lpstr>
      <vt:lpstr>Compte rendu des activités 2019</vt:lpstr>
      <vt:lpstr>Compte rendu des activités 2019</vt:lpstr>
      <vt:lpstr>Compte rendu des activités 2019</vt:lpstr>
      <vt:lpstr>Compte rendu des activités 2019</vt:lpstr>
      <vt:lpstr>Compte rendu des activités 2019</vt:lpstr>
      <vt:lpstr>Compte rendu des activités 2019</vt:lpstr>
      <vt:lpstr>Compte rendu des activités 2019</vt:lpstr>
      <vt:lpstr>Compte rendu des activités 2019</vt:lpstr>
      <vt:lpstr>Compte rendu des activités 2019</vt:lpstr>
      <vt:lpstr>Compte rendu des activités 2019</vt:lpstr>
      <vt:lpstr>Tarification 2020</vt:lpstr>
      <vt:lpstr>Bulletin 2020</vt:lpstr>
      <vt:lpstr>Le Brochet Olivetain</vt:lpstr>
      <vt:lpstr>Bilan Financier 2019</vt:lpstr>
      <vt:lpstr>Bilan Financier 2019</vt:lpstr>
      <vt:lpstr>Bilan Financier 2019</vt:lpstr>
      <vt:lpstr>Bilan Financier 2019</vt:lpstr>
      <vt:lpstr>Bilan Financier 2019</vt:lpstr>
      <vt:lpstr>Le Brochet Olivetain</vt:lpstr>
      <vt:lpstr>Le Brochet Olivetain</vt:lpstr>
      <vt:lpstr>Programme 2020</vt:lpstr>
      <vt:lpstr>Programme 2020</vt:lpstr>
      <vt:lpstr>Programme 2020</vt:lpstr>
      <vt:lpstr>Programme 2020</vt:lpstr>
      <vt:lpstr>Programme 2020</vt:lpstr>
      <vt:lpstr>Programme 2020</vt:lpstr>
      <vt:lpstr>Programme 2020</vt:lpstr>
      <vt:lpstr>Programme 2020</vt:lpstr>
      <vt:lpstr>Le Brochet Olivetain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Brochet Olivetain</dc:title>
  <dc:creator>User</dc:creator>
  <cp:lastModifiedBy>User</cp:lastModifiedBy>
  <cp:revision>26</cp:revision>
  <dcterms:created xsi:type="dcterms:W3CDTF">2020-02-11T07:28:29Z</dcterms:created>
  <dcterms:modified xsi:type="dcterms:W3CDTF">2020-02-13T14:02:25Z</dcterms:modified>
</cp:coreProperties>
</file>